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4" r:id="rId6"/>
    <p:sldId id="261" r:id="rId7"/>
    <p:sldId id="265" r:id="rId8"/>
    <p:sldId id="262" r:id="rId9"/>
    <p:sldId id="266" r:id="rId10"/>
    <p:sldId id="263" r:id="rId11"/>
    <p:sldId id="267" r:id="rId12"/>
    <p:sldId id="264" r:id="rId13"/>
    <p:sldId id="268" r:id="rId14"/>
    <p:sldId id="270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39F3-7D8A-4847-8839-3DC126ACD830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F5BD3-956D-49F3-AC77-C6A7259A1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F4B07-DE9D-47F3-BF00-7926FB133510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A3073-BB94-4C62-92FB-7B0A6F984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092C7-2FB1-4AF0-9F8B-45C3AEB0E8CE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13309-BC9C-4F5D-874B-9D051ED25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1EE72-76B0-4C70-B90B-C7F0D2B50A4A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68CA0-F0A2-487A-A672-9443412B6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5847D-CE4F-477B-B113-08973C21ADF4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22AE1-85C6-405D-99AB-9CE698DF0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BCDD6-EFBA-4AAD-BF9C-75D917044BA0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BAA50-981C-47AC-9D03-8795C0FA7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E6A59-01F8-4300-BD94-5DD0F39A1990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19635-394B-42F2-BFDB-E15D9028D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36915-969F-4847-B544-CD5B4EE5CB65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80AB5-3A1C-45EC-878A-1DA74F99A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843AB-5269-4AA2-A95A-346A1E66C737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8DCAB-97E3-469C-97D7-F52201B78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3A275-3492-4C92-9AD7-5ED6E5D43280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AE4B3-F2F0-4544-A090-5EE790341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6F37B2-9EE3-4F08-922E-59461B9E8130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574BD9-4436-4F47-BD4D-9C2F88CE5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  <a:t>Развитие речи.</a:t>
            </a:r>
            <a:b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Диалогическое взаимодействие по мотивам  русской народной сказки «Колобок»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6915177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Педагог: Гатиятуллина Зиля Разгатовна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Медведь и колобок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500174"/>
            <a:ext cx="434817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502707"/>
          </a:xfrm>
        </p:spPr>
        <p:txBody>
          <a:bodyPr/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Лиса и колобок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eroi_skazki_kolobok_kartinki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600200"/>
            <a:ext cx="464347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502707"/>
          </a:xfrm>
        </p:spPr>
        <p:txBody>
          <a:bodyPr/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hop_items_catalog_image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500042"/>
            <a:ext cx="7500990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№1: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«Кто лишний?»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6f6fb35358f1cf59f87deda205451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643050"/>
            <a:ext cx="7000924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№2 «Опиши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героев сказки!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kolobok_detskie_kartinki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600200"/>
            <a:ext cx="642942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№3: 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«Лабиринт»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50639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7072" y="1600200"/>
            <a:ext cx="622985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502707"/>
          </a:xfrm>
        </p:spPr>
        <p:txBody>
          <a:bodyPr/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Замечательно!</a:t>
            </a:r>
            <a:b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 молодцы!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Русская народная сказка «Колобок»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kolobok_foto_kartinki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600200"/>
            <a:ext cx="6286544" cy="47577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500042"/>
            <a:ext cx="7358114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71181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85728"/>
            <a:ext cx="7643866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1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Заяц и колобок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geroi_skazki_kolobok_kartinki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600200"/>
            <a:ext cx="62865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502707"/>
          </a:xfrm>
        </p:spPr>
        <p:txBody>
          <a:bodyPr/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Волк и колобок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049_da06ea7b7f677d2f25812de7cebcc1d5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357298"/>
            <a:ext cx="7929618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502707"/>
          </a:xfrm>
        </p:spPr>
        <p:txBody>
          <a:bodyPr/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г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Луг</Template>
  <TotalTime>259</TotalTime>
  <Words>62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Monotype Corsiva</vt:lpstr>
      <vt:lpstr>Times New Roman</vt:lpstr>
      <vt:lpstr>Луг</vt:lpstr>
      <vt:lpstr>Развитие речи. Диалогическое взаимодействие по мотивам  русской народной сказки «Колобок»</vt:lpstr>
      <vt:lpstr>Русская народная сказка «Колобок»</vt:lpstr>
      <vt:lpstr>Презентация PowerPoint</vt:lpstr>
      <vt:lpstr>Презентация PowerPoint</vt:lpstr>
      <vt:lpstr>Презентация PowerPoint</vt:lpstr>
      <vt:lpstr>Заяц и колобок</vt:lpstr>
      <vt:lpstr>Молодцы!!!</vt:lpstr>
      <vt:lpstr>Волк и колобок</vt:lpstr>
      <vt:lpstr>Молодцы!!!</vt:lpstr>
      <vt:lpstr>Медведь и колобок</vt:lpstr>
      <vt:lpstr>Молодцы!!!</vt:lpstr>
      <vt:lpstr>Лиса и колобок</vt:lpstr>
      <vt:lpstr>Молодцы!!!</vt:lpstr>
      <vt:lpstr>Презентация PowerPoint</vt:lpstr>
      <vt:lpstr>Игра №1: «Кто лишний?»</vt:lpstr>
      <vt:lpstr>Игра №2 «Опиши героев сказки! Какие они?»</vt:lpstr>
      <vt:lpstr>Игра №3: «Лабиринт»</vt:lpstr>
      <vt:lpstr>Замечательно! Вы молодцы!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речи. Диалогическое взаимодействие</dc:title>
  <dc:creator>Admin</dc:creator>
  <cp:lastModifiedBy>Админ</cp:lastModifiedBy>
  <cp:revision>7</cp:revision>
  <dcterms:created xsi:type="dcterms:W3CDTF">2016-11-07T17:58:02Z</dcterms:created>
  <dcterms:modified xsi:type="dcterms:W3CDTF">2016-11-08T14:06:02Z</dcterms:modified>
</cp:coreProperties>
</file>